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B2F"/>
    <a:srgbClr val="2E3032"/>
    <a:srgbClr val="37393D"/>
    <a:srgbClr val="3C4041"/>
    <a:srgbClr val="1C1D21"/>
    <a:srgbClr val="16171D"/>
    <a:srgbClr val="404048"/>
    <a:srgbClr val="293854"/>
    <a:srgbClr val="314152"/>
    <a:srgbClr val="060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 snapToGrid="0">
      <p:cViewPr>
        <p:scale>
          <a:sx n="75" d="100"/>
          <a:sy n="75" d="100"/>
        </p:scale>
        <p:origin x="1013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2C41-9B6A-8F14-B722-A78909544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EB7E6-41D5-B8D4-4BF5-6EF90F27E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0CEFF-9123-A6C1-C3E3-BC8F8CF6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10690-175E-4BB9-D938-B51F9DB5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5B262-7021-F014-C929-064013DA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86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FA76-A280-C2F7-D842-454FDCE8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4280F-2D62-697F-63B4-DC3377065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BE66B-DB76-28E4-CF96-56275E5BB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93B8A-B255-EF16-C79C-EFD2D97A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AF04B-5702-E575-AADF-1ED6D504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7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49188-588C-07E2-984D-6F50773C0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57120-824F-F108-D972-E224C1379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09FFF-6963-779E-A8AE-7E0FEFA5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3993-9658-D7B4-F077-7FAAF29D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20488-2B3A-2F61-E52D-66662CAF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302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F068-40E3-E7AB-648C-40DB62CC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02D3F-3425-8BEA-936F-35D84FAD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E0946-A666-AB78-BD0F-314D1615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2F69E-E663-B527-EEAF-EC84C8C3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15EC6-4F1B-80D7-9F09-F0CA9CE4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42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C97A-8F90-5E18-7340-52797F84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32466-2EC0-457C-D328-296FBE7F2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35C8F-7B5F-72E8-30AF-0A333D8BB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E6280-20CD-B69F-0DA4-62DD3AE6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5F8EA-1465-D014-36CD-EC95057F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73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B6D2-E17F-D862-E97C-66E571C00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DED5E-25DC-A4CC-B553-D3D11C391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5E5DF-D011-10C8-1B78-F6BEAFA16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52544-48AF-F60A-B050-B4A058AC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6F14E-12E7-649C-2137-90D2C5D5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3286D-0243-48D6-FBC3-C9787C9A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34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1286-246D-B76F-52C4-D03E74F2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5E679-4797-9001-F859-85B72FBD7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CABE7-B28D-95B0-55E3-E52512AC2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0BFA6-1B30-6F57-2389-3840EAD8F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A85F0-46B2-1170-B381-89C9EEBBC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6DF15-ECAA-AF8B-9439-97CE62CD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7CE0A-373F-58CD-C28C-5861A6A1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033334-CBD1-98D3-E67C-205439E8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43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D132-2416-7B7A-ABE7-A489BB48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0449B-1601-68A7-43AE-CDDAA277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1834E-F4FA-5CE5-624D-4916D5A7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5999C-7919-395A-1251-F2B9B6BF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41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379C4-FFBA-1124-E26A-53B26AB4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6FC01A-8DBC-3659-3372-527A342E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1F7E1-6405-4275-F1E4-10C58F38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9F38-4AA1-7645-6B47-08C20FFB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A9E5-F830-469B-AB50-6F5A39A7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5322E-0A1B-D4F0-3258-71A07712A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D7797-F86F-11B0-45EB-ADE95AB7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EB1B6-7739-3098-9894-8B99BAF91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645EB-248F-B007-ABE4-E5EF5B1C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69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595F-AD42-C575-9243-43CE613B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DAD56E-E044-9747-EEBE-089EED80E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1C54D-F33F-5D4E-8863-7B576C0AD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59DD5-6DF4-971D-1D68-5B47A239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053EC-D2F0-B0F7-DC98-9C21CEFC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FC8E8-308A-D310-CD3E-638773FA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93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38515B-7496-D5BC-C067-E0B42FE7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12D0A-58C9-5FB6-4B15-9B83E094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4A2A3-3D83-4432-B4CD-0A63CCBEA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18B9C-625D-4AD1-B525-C6F3ECFBE88E}" type="datetimeFigureOut">
              <a:rPr kumimoji="1" lang="ja-JP" altLang="en-US" smtClean="0"/>
              <a:t>2025/3/27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780-7309-EC8F-9799-6668BF772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09DB1-3D19-38A5-D143-5DC5E4376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4C1C1-7CFD-4A36-B30D-BA7E4E5F4F8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308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A3D2C-44D5-49DE-A8EF-DDB398782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7"/>
          <a:stretch/>
        </p:blipFill>
        <p:spPr>
          <a:xfrm>
            <a:off x="3357340" y="584270"/>
            <a:ext cx="2606579" cy="4958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3F6501-1E7C-859D-BA5B-E2B36471B642}"/>
              </a:ext>
            </a:extLst>
          </p:cNvPr>
          <p:cNvSpPr/>
          <p:nvPr/>
        </p:nvSpPr>
        <p:spPr>
          <a:xfrm flipH="1">
            <a:off x="3357339" y="584271"/>
            <a:ext cx="1136839" cy="495800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16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FF358BE-14F1-FA2F-6BBD-96772A33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7781202" y="3691550"/>
            <a:ext cx="27343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FCC46F-2841-F351-D797-26320384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7768063" y="1404809"/>
            <a:ext cx="27343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F1B1C8-F5B8-B9F8-2336-D722A7D4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4407235" y="1404809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B3EC4E-88C1-B6BA-6644-41CF79EE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4817789" y="1404809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84D3BB-D396-4174-9448-D92CDE4026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5228343" y="1404809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60F41D-6915-E11C-E621-09DF3A23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5638897" y="1404809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5732A7-76F3-15D4-42CC-BA33B585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6067358" y="1404809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630B9E-683E-EF3D-09A0-63F4D89A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6495819" y="1404809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C41008-974E-D84E-08C6-ED5E56C7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6924280" y="1404809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B36FAB-8B48-7269-F22E-FC688E73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7352741" y="1404809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B8A5F-5701-81A2-8A1D-61F6FC82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7" y="638262"/>
            <a:ext cx="1518408" cy="48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D535F-1E28-82FD-743F-5E42D6CC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4407235" y="3677056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9C66D-B2F4-8F7E-6C24-FCE4DF45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4817789" y="3677056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79CB6-9372-1EBC-72F1-6C86EB5A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5228343" y="3677056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A7429-FAE9-FE72-3F85-4FA65A5C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5638897" y="3677056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4F7C48-8807-B66A-FA53-366A062C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6067358" y="3677056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1D95F8-6CA3-5DA0-A274-FAFDADC1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6495819" y="3677056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818597-F07D-A254-1D72-D7865F3F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635" y="2692356"/>
            <a:ext cx="579120" cy="243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81F3E7-FF57-C15F-7E92-8AED16A11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110" y="1857462"/>
            <a:ext cx="1219200" cy="121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51AF6B-5942-952F-29C6-4C97BB0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6924280" y="3677056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BD374F-46B9-96C8-C71B-25FFBF29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7352741" y="3677056"/>
            <a:ext cx="410554" cy="2395652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DCABE7-BD8A-330E-5C14-AADF40704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5000"/>
                    </a14:imgEffect>
                    <a14:imgEffect>
                      <a14:brightnessContrast bright="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3677" y="3923867"/>
            <a:ext cx="1719885" cy="21488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512B8C9-24B6-75C2-2CD5-3A2DBFF423C7}"/>
              </a:ext>
            </a:extLst>
          </p:cNvPr>
          <p:cNvSpPr/>
          <p:nvPr/>
        </p:nvSpPr>
        <p:spPr>
          <a:xfrm>
            <a:off x="4407235" y="5777445"/>
            <a:ext cx="3356060" cy="29526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シャッターのテクスチャの無料の写真素材 - ID.73418｜フリー素材 ぱくたそ">
            <a:extLst>
              <a:ext uri="{FF2B5EF4-FFF2-40B4-BE49-F238E27FC236}">
                <a16:creationId xmlns:a16="http://schemas.microsoft.com/office/drawing/2014/main" id="{DA14BD97-2BD1-44A4-8DFC-B190A27C3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64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3"/>
          <a:stretch/>
        </p:blipFill>
        <p:spPr bwMode="auto">
          <a:xfrm>
            <a:off x="6460004" y="4086109"/>
            <a:ext cx="1244785" cy="175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室外機の写真素材｜写真素材なら「写真AC」無料（フリー）ダウンロードOK">
            <a:extLst>
              <a:ext uri="{FF2B5EF4-FFF2-40B4-BE49-F238E27FC236}">
                <a16:creationId xmlns:a16="http://schemas.microsoft.com/office/drawing/2014/main" id="{CF9CE0D5-9367-E777-2C1C-5FC8EBC08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7732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22" t="1473" r="16123" b="8699"/>
          <a:stretch/>
        </p:blipFill>
        <p:spPr bwMode="auto">
          <a:xfrm>
            <a:off x="6906373" y="5270120"/>
            <a:ext cx="1111787" cy="767837"/>
          </a:xfrm>
          <a:prstGeom prst="rect">
            <a:avLst/>
          </a:prstGeom>
          <a:noFill/>
          <a:effectLst>
            <a:glow rad="165100">
              <a:schemeClr val="tx1"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E012331-3E53-E8A6-73DC-C9B3D769400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2306" t="28480"/>
          <a:stretch/>
        </p:blipFill>
        <p:spPr>
          <a:xfrm rot="5400000">
            <a:off x="6134154" y="-353767"/>
            <a:ext cx="180424" cy="366054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AAE26F5-AA75-51E3-E4AC-7AB107E349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5271" y="1639739"/>
            <a:ext cx="2851485" cy="20354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ECF473-5EDA-0311-7C15-BFF6C4C4DB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0214" y="2934133"/>
            <a:ext cx="1231662" cy="9094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EBD034-295E-7C4C-344C-E603FBEE79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6535" y="2934133"/>
            <a:ext cx="1219200" cy="9094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9C0A70-A281-02CD-BEE9-36BD2FF808F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838415" y="2932315"/>
            <a:ext cx="1219200" cy="90947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6EF1037-BC86-D07B-7CB6-AD835FD1D753}"/>
              </a:ext>
            </a:extLst>
          </p:cNvPr>
          <p:cNvSpPr/>
          <p:nvPr/>
        </p:nvSpPr>
        <p:spPr>
          <a:xfrm>
            <a:off x="4765271" y="1639739"/>
            <a:ext cx="2851485" cy="563455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FF4CD6-E6B1-5D42-C1BE-664BD5C38F9F}"/>
              </a:ext>
            </a:extLst>
          </p:cNvPr>
          <p:cNvSpPr/>
          <p:nvPr/>
        </p:nvSpPr>
        <p:spPr>
          <a:xfrm flipV="1">
            <a:off x="4749153" y="2328157"/>
            <a:ext cx="2851485" cy="63098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2A588-B3AD-49BE-5184-365D93C5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8062383" y="1386290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7AF1A2-3E01-1BBF-90D1-C4CB602D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8306495" y="1386290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A54224-4929-A1CD-604D-2A9F426D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8542861" y="1371796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D3F136-64D7-6018-6E53-11BDA47A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8769661" y="1404809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E90F1F-ECBD-A850-EE06-6D2067726C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9003798" y="1404809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B175C6-C566-7DFA-5462-41A1E85C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9248909" y="1404809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7B9AF12-1B3B-5360-6F78-357057EA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9498780" y="1404809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DF0383-9325-15EA-6364-CEAC5A1E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9733155" y="1404809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A1925D6-7D4F-7879-6771-B2A580B9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9969521" y="1404809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E2D761-277A-A5A8-8841-51ABF31D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10203896" y="1404808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DE36E1-4562-EE4F-DD21-4C3258EB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13"/>
          <a:stretch/>
        </p:blipFill>
        <p:spPr>
          <a:xfrm>
            <a:off x="10449007" y="1394953"/>
            <a:ext cx="236366" cy="4700911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756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DFB3112-DA13-879D-4C08-03F31F9DA346}"/>
              </a:ext>
            </a:extLst>
          </p:cNvPr>
          <p:cNvSpPr/>
          <p:nvPr/>
        </p:nvSpPr>
        <p:spPr>
          <a:xfrm>
            <a:off x="1767840" y="683260"/>
            <a:ext cx="9062720" cy="5435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8DC0E-57BB-9FA6-0D2E-D17AEEE7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683259"/>
            <a:ext cx="9062720" cy="375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958E6-E926-2CC9-A6AC-D06086014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1074419"/>
            <a:ext cx="9062720" cy="375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9EDDA-FBAA-C94F-B14C-06DF8DD0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1465579"/>
            <a:ext cx="9062720" cy="375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12472-AFC9-18AD-AF38-4CA1CC61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1856739"/>
            <a:ext cx="9062720" cy="375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BDEDA0-B58F-E38C-D80B-9DF44C7E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247899"/>
            <a:ext cx="9062720" cy="375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3EC70-E9C3-D8DD-D762-7F53007A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644139"/>
            <a:ext cx="9062720" cy="3754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8A073-0621-025C-309E-779971D6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3035299"/>
            <a:ext cx="9062720" cy="3754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6B5827-B63B-0B21-8653-4DAFA640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3426459"/>
            <a:ext cx="9062720" cy="3754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C4ADBE-6287-7150-D7A4-1DCBC404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3817619"/>
            <a:ext cx="9062720" cy="3754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A0C9FE-B968-CAAC-AC9D-F8C608B8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4208779"/>
            <a:ext cx="9062720" cy="3754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A82A36-A68C-7899-58F5-EF2F20A9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4599939"/>
            <a:ext cx="9062720" cy="3754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83FACE-37AB-190D-68BE-9A55D6607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4996179"/>
            <a:ext cx="9062720" cy="375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C605DD-12D6-52D7-247D-9BB0B35C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5387339"/>
            <a:ext cx="9062720" cy="3754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7CEA7A-EB8D-8598-828F-C46766BD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5778499"/>
            <a:ext cx="9062720" cy="375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3ADF68-6512-EB60-D432-C679C2C8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4873"/>
            <a:ext cx="2205502" cy="1213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1A79F-051C-E82D-EDF4-386A8952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549140"/>
            <a:ext cx="1076960" cy="8991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1B5D84-5197-3E5A-5D9C-7F68C9061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829040" y="4564380"/>
            <a:ext cx="1158240" cy="8991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33BE7D-656E-ACA8-0031-0210AA1C6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55479" y="2841562"/>
            <a:ext cx="135249" cy="15727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6A0A0B-C5EA-0F9B-04A9-714BE18AA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719" y="3695570"/>
            <a:ext cx="176785" cy="14799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D74CC-55B3-F67B-3CDE-22F390EA19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7296" r="-1" b="70196"/>
          <a:stretch/>
        </p:blipFill>
        <p:spPr>
          <a:xfrm flipV="1">
            <a:off x="4188460" y="5069840"/>
            <a:ext cx="225044" cy="10490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903E435-E3FF-30BC-671E-FDE479E90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047" y="3698237"/>
            <a:ext cx="1234442" cy="3403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1885AA3-3C0C-6326-BA2E-354673106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8261" y="3695569"/>
            <a:ext cx="176785" cy="24232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F4D97F2-96AA-A3D1-4675-A14DBB1E4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046" y="4008497"/>
            <a:ext cx="1234442" cy="8561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053AE4A-F77C-8969-0C3F-2A525681A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046" y="4770119"/>
            <a:ext cx="1234442" cy="85611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5685CF5-93BD-3560-6E35-AA00982560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42457"/>
          <a:stretch/>
        </p:blipFill>
        <p:spPr>
          <a:xfrm>
            <a:off x="4575046" y="5626231"/>
            <a:ext cx="1234442" cy="49263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03C06CC-C310-78F5-7645-B46AC330D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264427" y="-1736571"/>
            <a:ext cx="111189" cy="502107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4E360F7-B051-9EBE-7DE7-E830D30667E1}"/>
              </a:ext>
            </a:extLst>
          </p:cNvPr>
          <p:cNvSpPr/>
          <p:nvPr/>
        </p:nvSpPr>
        <p:spPr>
          <a:xfrm>
            <a:off x="1767843" y="683258"/>
            <a:ext cx="2468873" cy="54707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77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2FDF9-BF22-1DA3-0654-5FB252B67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97" y="5433043"/>
            <a:ext cx="1262397" cy="1262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A80241-8626-5FEF-66DC-70CC63C33509}"/>
              </a:ext>
            </a:extLst>
          </p:cNvPr>
          <p:cNvSpPr/>
          <p:nvPr/>
        </p:nvSpPr>
        <p:spPr>
          <a:xfrm>
            <a:off x="1456107" y="6311263"/>
            <a:ext cx="89296" cy="247650"/>
          </a:xfrm>
          <a:prstGeom prst="rect">
            <a:avLst/>
          </a:prstGeom>
          <a:gradFill>
            <a:gsLst>
              <a:gs pos="0">
                <a:srgbClr val="7E888B"/>
              </a:gs>
              <a:gs pos="100000">
                <a:srgbClr val="8F999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C40F1-9638-626A-CD2C-3DFD51BB59F2}"/>
              </a:ext>
            </a:extLst>
          </p:cNvPr>
          <p:cNvSpPr/>
          <p:nvPr/>
        </p:nvSpPr>
        <p:spPr>
          <a:xfrm>
            <a:off x="1545403" y="6336505"/>
            <a:ext cx="75373" cy="247650"/>
          </a:xfrm>
          <a:prstGeom prst="rect">
            <a:avLst/>
          </a:prstGeom>
          <a:gradFill>
            <a:gsLst>
              <a:gs pos="0">
                <a:srgbClr val="0F1016"/>
              </a:gs>
              <a:gs pos="100000">
                <a:srgbClr val="4F5A6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A5A747-3FAA-D01A-1AB3-E535B2AA81A5}"/>
              </a:ext>
            </a:extLst>
          </p:cNvPr>
          <p:cNvSpPr/>
          <p:nvPr/>
        </p:nvSpPr>
        <p:spPr>
          <a:xfrm>
            <a:off x="1747488" y="6301262"/>
            <a:ext cx="258478" cy="318135"/>
          </a:xfrm>
          <a:prstGeom prst="rect">
            <a:avLst/>
          </a:prstGeom>
          <a:gradFill>
            <a:gsLst>
              <a:gs pos="0">
                <a:srgbClr val="322622"/>
              </a:gs>
              <a:gs pos="100000">
                <a:srgbClr val="08080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A011AF-071B-9F97-6FED-418C623081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985" b="6716"/>
          <a:stretch/>
        </p:blipFill>
        <p:spPr>
          <a:xfrm>
            <a:off x="862596" y="1988149"/>
            <a:ext cx="1262397" cy="3470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5FEFA-1097-FE1A-CB6B-199292E5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" b="91861"/>
          <a:stretch/>
        </p:blipFill>
        <p:spPr>
          <a:xfrm>
            <a:off x="862596" y="1781666"/>
            <a:ext cx="1262397" cy="211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872217-22EE-9379-F48B-9F10B632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993" y="1781665"/>
            <a:ext cx="1516735" cy="36513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4DDE89-5007-EC40-FEC9-26282724A564}"/>
              </a:ext>
            </a:extLst>
          </p:cNvPr>
          <p:cNvSpPr/>
          <p:nvPr/>
        </p:nvSpPr>
        <p:spPr>
          <a:xfrm>
            <a:off x="1410387" y="6240778"/>
            <a:ext cx="45719" cy="318135"/>
          </a:xfrm>
          <a:prstGeom prst="rect">
            <a:avLst/>
          </a:prstGeom>
          <a:gradFill>
            <a:gsLst>
              <a:gs pos="0">
                <a:srgbClr val="0C0A12"/>
              </a:gs>
              <a:gs pos="100000">
                <a:srgbClr val="08080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2FF0E2-39C4-DC91-CAF7-AFE82AD7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" b="91861"/>
          <a:stretch/>
        </p:blipFill>
        <p:spPr>
          <a:xfrm>
            <a:off x="2124993" y="1781666"/>
            <a:ext cx="1516735" cy="211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1B8D7E-4227-9903-C5F7-477C2164D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271" y="5375714"/>
            <a:ext cx="1516735" cy="1319726"/>
          </a:xfrm>
          <a:prstGeom prst="rect">
            <a:avLst/>
          </a:prstGeom>
        </p:spPr>
      </p:pic>
      <p:pic>
        <p:nvPicPr>
          <p:cNvPr id="17" name="Picture 2" descr="シャッターのテクスチャの無料の写真素材 - ID.73418｜フリー素材 ぱくたそ">
            <a:extLst>
              <a:ext uri="{FF2B5EF4-FFF2-40B4-BE49-F238E27FC236}">
                <a16:creationId xmlns:a16="http://schemas.microsoft.com/office/drawing/2014/main" id="{06CF3627-498F-1BAA-554D-2A5D53943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64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3"/>
          <a:stretch/>
        </p:blipFill>
        <p:spPr bwMode="auto">
          <a:xfrm>
            <a:off x="2251705" y="5458285"/>
            <a:ext cx="1010934" cy="123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CA08F9-425D-5A59-61A3-ABF71C0E8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636006" y="1788064"/>
            <a:ext cx="1827534" cy="49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5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57396E4-A2A6-81F6-A249-E42EC4FA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08" y="104172"/>
            <a:ext cx="918210" cy="34262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F304DD-1957-F6AB-399C-8E0EB979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31216" y="104172"/>
            <a:ext cx="857053" cy="34262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82D31F-D717-D492-EF6A-6B09B8C8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55"/>
          <a:stretch/>
        </p:blipFill>
        <p:spPr>
          <a:xfrm>
            <a:off x="4181578" y="104172"/>
            <a:ext cx="798456" cy="3426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E789F6-62E2-864C-DFFF-D40588FF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55"/>
          <a:stretch/>
        </p:blipFill>
        <p:spPr>
          <a:xfrm>
            <a:off x="4931938" y="104172"/>
            <a:ext cx="798456" cy="34262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0FF854-9831-38BE-51BA-FBF0EC6B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55"/>
          <a:stretch/>
        </p:blipFill>
        <p:spPr>
          <a:xfrm>
            <a:off x="5730394" y="104172"/>
            <a:ext cx="798456" cy="34262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F5B841-F086-81ED-3681-5F34681F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55"/>
          <a:stretch/>
        </p:blipFill>
        <p:spPr>
          <a:xfrm>
            <a:off x="6518004" y="104172"/>
            <a:ext cx="798456" cy="34262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9E26EF-43A8-B2E3-5774-39C90A72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55" t="58865"/>
          <a:stretch/>
        </p:blipFill>
        <p:spPr>
          <a:xfrm>
            <a:off x="7305614" y="2121031"/>
            <a:ext cx="798456" cy="1409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D0124-58C7-3A78-F5D0-C09B49FB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55" y="3530417"/>
            <a:ext cx="2433954" cy="29972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C706E5-BD65-B4E5-3B50-1619B6DD90A2}"/>
              </a:ext>
            </a:extLst>
          </p:cNvPr>
          <p:cNvSpPr/>
          <p:nvPr/>
        </p:nvSpPr>
        <p:spPr>
          <a:xfrm>
            <a:off x="3246111" y="5703446"/>
            <a:ext cx="412115" cy="441960"/>
          </a:xfrm>
          <a:prstGeom prst="rect">
            <a:avLst/>
          </a:prstGeom>
          <a:gradFill>
            <a:gsLst>
              <a:gs pos="0">
                <a:srgbClr val="081018"/>
              </a:gs>
              <a:gs pos="100000">
                <a:srgbClr val="060C1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F2E9A-37CF-B97D-4042-227F68266967}"/>
              </a:ext>
            </a:extLst>
          </p:cNvPr>
          <p:cNvSpPr/>
          <p:nvPr/>
        </p:nvSpPr>
        <p:spPr>
          <a:xfrm>
            <a:off x="4480560" y="5703446"/>
            <a:ext cx="466529" cy="486410"/>
          </a:xfrm>
          <a:prstGeom prst="rect">
            <a:avLst/>
          </a:prstGeom>
          <a:gradFill>
            <a:gsLst>
              <a:gs pos="0">
                <a:srgbClr val="314152"/>
              </a:gs>
              <a:gs pos="100000">
                <a:srgbClr val="2938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1DD97-DD0C-77C0-A38E-2F72CACE3EA4}"/>
              </a:ext>
            </a:extLst>
          </p:cNvPr>
          <p:cNvSpPr/>
          <p:nvPr/>
        </p:nvSpPr>
        <p:spPr>
          <a:xfrm>
            <a:off x="3455432" y="4507463"/>
            <a:ext cx="172084" cy="83820"/>
          </a:xfrm>
          <a:prstGeom prst="rect">
            <a:avLst/>
          </a:prstGeom>
          <a:gradFill>
            <a:gsLst>
              <a:gs pos="0">
                <a:srgbClr val="16171D"/>
              </a:gs>
              <a:gs pos="100000">
                <a:srgbClr val="1C1D2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CB941-08B9-97F3-C29F-A087863CCF6E}"/>
              </a:ext>
            </a:extLst>
          </p:cNvPr>
          <p:cNvSpPr/>
          <p:nvPr/>
        </p:nvSpPr>
        <p:spPr>
          <a:xfrm>
            <a:off x="3387395" y="4509646"/>
            <a:ext cx="68579" cy="83820"/>
          </a:xfrm>
          <a:prstGeom prst="rect">
            <a:avLst/>
          </a:prstGeom>
          <a:gradFill>
            <a:gsLst>
              <a:gs pos="0">
                <a:srgbClr val="3C4041"/>
              </a:gs>
              <a:gs pos="100000">
                <a:srgbClr val="3739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E54180-1B11-FCAF-20D2-3A86243C49AD}"/>
              </a:ext>
            </a:extLst>
          </p:cNvPr>
          <p:cNvSpPr/>
          <p:nvPr/>
        </p:nvSpPr>
        <p:spPr>
          <a:xfrm>
            <a:off x="3335910" y="4508857"/>
            <a:ext cx="45719" cy="83820"/>
          </a:xfrm>
          <a:prstGeom prst="rect">
            <a:avLst/>
          </a:prstGeom>
          <a:gradFill>
            <a:gsLst>
              <a:gs pos="0">
                <a:srgbClr val="2E3032"/>
              </a:gs>
              <a:gs pos="100000">
                <a:srgbClr val="2A2B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5D420F-9F93-1056-586E-874162FF0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" y="-490194"/>
            <a:ext cx="2438400" cy="70518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57055-BEAF-6C8B-03BF-9CB46451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798" y="3395300"/>
            <a:ext cx="2438400" cy="176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947158-3C8F-0332-1630-6E32905A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55" t="90237"/>
          <a:stretch/>
        </p:blipFill>
        <p:spPr>
          <a:xfrm>
            <a:off x="4951408" y="3496246"/>
            <a:ext cx="815324" cy="2997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017D2E-2A6B-8C1E-4264-6A271EAC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55" t="90237"/>
          <a:stretch/>
        </p:blipFill>
        <p:spPr>
          <a:xfrm>
            <a:off x="5763636" y="3483779"/>
            <a:ext cx="815324" cy="29972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866BAE-E4CF-67B7-CD5F-530F2F9F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55" t="90237"/>
          <a:stretch/>
        </p:blipFill>
        <p:spPr>
          <a:xfrm>
            <a:off x="6575170" y="3496245"/>
            <a:ext cx="815324" cy="29972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2C1DDC-FB91-9B66-4DB9-7CE058AC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55" t="90237"/>
          <a:stretch/>
        </p:blipFill>
        <p:spPr>
          <a:xfrm>
            <a:off x="7272669" y="3483778"/>
            <a:ext cx="815324" cy="29972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A82E19F-62FC-BB75-02A5-7CB318DD5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106" y="4213739"/>
            <a:ext cx="1187819" cy="8153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0F41CF-0BB8-9D92-F2BA-9B9FD2631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033" y="3886460"/>
            <a:ext cx="222206" cy="16349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6F85250-030B-864C-BE3E-3EA21F06B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080" y="3886460"/>
            <a:ext cx="222206" cy="16349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3CDAE4-A08F-BCEB-05A7-16F50FC99A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297" y="904010"/>
            <a:ext cx="443796" cy="11277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2714ADD-E7C4-25E8-D58B-426B9AA96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7642" y="904010"/>
            <a:ext cx="443796" cy="11277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F2D638-F972-95FB-35BA-7E9830B64F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7937" y="904010"/>
            <a:ext cx="443796" cy="11277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C4B2C91-F57F-8338-AB19-44F16D846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298" y="739140"/>
            <a:ext cx="1285148" cy="1752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10E1EB-75D8-B553-5BCB-F6B478C9A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3" t="19136" r="79518" b="76326"/>
          <a:stretch/>
        </p:blipFill>
        <p:spPr>
          <a:xfrm>
            <a:off x="2696817" y="826747"/>
            <a:ext cx="961409" cy="50249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B4C003F-576F-33A4-C012-BE03200BB2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084" y="1927011"/>
            <a:ext cx="1219200" cy="1219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2D0289F-9324-3EE6-4C2D-38BD926FF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797" y="70237"/>
            <a:ext cx="4799663" cy="2246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A178397-1B10-6FBA-9586-F0957913C3F3}"/>
              </a:ext>
            </a:extLst>
          </p:cNvPr>
          <p:cNvSpPr/>
          <p:nvPr/>
        </p:nvSpPr>
        <p:spPr>
          <a:xfrm>
            <a:off x="2520587" y="294862"/>
            <a:ext cx="4795873" cy="439792"/>
          </a:xfrm>
          <a:prstGeom prst="rect">
            <a:avLst/>
          </a:prstGeom>
          <a:gradFill>
            <a:gsLst>
              <a:gs pos="0">
                <a:srgbClr val="2E3032">
                  <a:alpha val="40000"/>
                </a:srgbClr>
              </a:gs>
              <a:gs pos="100000">
                <a:srgbClr val="2A2B2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0B957A-079E-B270-406A-06C0FFC64A99}"/>
              </a:ext>
            </a:extLst>
          </p:cNvPr>
          <p:cNvSpPr/>
          <p:nvPr/>
        </p:nvSpPr>
        <p:spPr>
          <a:xfrm flipV="1">
            <a:off x="4963921" y="4704164"/>
            <a:ext cx="3052319" cy="556517"/>
          </a:xfrm>
          <a:prstGeom prst="rect">
            <a:avLst/>
          </a:prstGeom>
          <a:gradFill>
            <a:gsLst>
              <a:gs pos="0">
                <a:srgbClr val="2E3032">
                  <a:alpha val="40000"/>
                </a:srgbClr>
              </a:gs>
              <a:gs pos="100000">
                <a:srgbClr val="2A2B2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D1321F-0A05-91CD-E2E6-7BC204D6E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7" t="74983"/>
          <a:stretch/>
        </p:blipFill>
        <p:spPr>
          <a:xfrm>
            <a:off x="4947089" y="5024268"/>
            <a:ext cx="1700846" cy="14989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CFE5FA6-8DA2-A443-32EB-11EB04925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7" t="74983"/>
          <a:stretch/>
        </p:blipFill>
        <p:spPr>
          <a:xfrm>
            <a:off x="6422246" y="5024268"/>
            <a:ext cx="1700846" cy="14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FDEEE3-2ADB-A933-8BE1-366B8120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20" y="3241040"/>
            <a:ext cx="2834640" cy="283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55DC4-D622-FE49-9913-AB65CB21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1195"/>
          <a:stretch/>
        </p:blipFill>
        <p:spPr>
          <a:xfrm>
            <a:off x="6484620" y="467360"/>
            <a:ext cx="2834640" cy="2834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77FFBD-DDB8-A617-C875-E1412A064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2089" b="56541"/>
          <a:stretch/>
        </p:blipFill>
        <p:spPr>
          <a:xfrm>
            <a:off x="3985260" y="467360"/>
            <a:ext cx="2499360" cy="1140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6F3A2-B0C0-A4B1-DC1A-D7DD7E62C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36200" b="56541"/>
          <a:stretch/>
        </p:blipFill>
        <p:spPr>
          <a:xfrm flipV="1">
            <a:off x="3985260" y="1607820"/>
            <a:ext cx="2499360" cy="175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9E5E3B-9AF1-250F-B51A-47E21A377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260" y="3241040"/>
            <a:ext cx="2499360" cy="2834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96AC0C-2012-852E-556C-D8AA061A11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46416" r="1195"/>
          <a:stretch/>
        </p:blipFill>
        <p:spPr>
          <a:xfrm flipH="1">
            <a:off x="3985260" y="1783080"/>
            <a:ext cx="2499360" cy="1518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34BCF1-59E8-3FF7-752C-D7AED7C64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944" y="4114015"/>
            <a:ext cx="1426431" cy="19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8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4C5A7-5396-E10B-0A32-BA36A9548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96" y="2499890"/>
            <a:ext cx="3250794" cy="325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BAA52-DB83-A068-21AD-AE063D901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/>
          <a:stretch/>
        </p:blipFill>
        <p:spPr>
          <a:xfrm>
            <a:off x="3657600" y="3187817"/>
            <a:ext cx="4370664" cy="2562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399CA-4C84-BB7B-EFCE-EA4F1624C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8513"/>
          <a:stretch/>
        </p:blipFill>
        <p:spPr>
          <a:xfrm>
            <a:off x="4268962" y="2508279"/>
            <a:ext cx="3759301" cy="67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8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867605-6DF7-910C-3414-55CF789E7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24" y="1225952"/>
            <a:ext cx="497325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0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麻呂 wattz</dc:creator>
  <cp:lastModifiedBy>麻呂 wattz</cp:lastModifiedBy>
  <cp:revision>50</cp:revision>
  <dcterms:created xsi:type="dcterms:W3CDTF">2025-03-25T10:42:44Z</dcterms:created>
  <dcterms:modified xsi:type="dcterms:W3CDTF">2025-03-27T13:44:11Z</dcterms:modified>
</cp:coreProperties>
</file>